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11-02-19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11-02-19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11-02-19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11-02-19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11-02-19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11-02-19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11-02-19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11-02-19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11-02-19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11-02-19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11-02-19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11-02-19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11-02-19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11-02-19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11-02-19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vistaprint.nl/studio.aspx?template=1140671_PUA&amp;ag=True&amp;xnav=previews&amp;xnid=image_158&amp;rd=1&amp;alt_doc_id=KRKBG-55A36-1U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512466"/>
            <a:ext cx="7772400" cy="978408"/>
          </a:xfrm>
        </p:spPr>
        <p:txBody>
          <a:bodyPr/>
          <a:lstStyle/>
          <a:p>
            <a:r>
              <a:rPr lang="nl-NL" dirty="0" smtClean="0">
                <a:latin typeface="Arial"/>
                <a:cs typeface="Arial"/>
              </a:rPr>
              <a:t/>
            </a:r>
            <a:br>
              <a:rPr lang="nl-NL" dirty="0" smtClean="0">
                <a:latin typeface="Arial"/>
                <a:cs typeface="Arial"/>
              </a:rPr>
            </a:br>
            <a:r>
              <a:rPr lang="nl-NL" dirty="0">
                <a:latin typeface="Arial"/>
                <a:cs typeface="Arial"/>
              </a:rPr>
              <a:t/>
            </a:r>
            <a:br>
              <a:rPr lang="nl-NL" dirty="0">
                <a:latin typeface="Arial"/>
                <a:cs typeface="Arial"/>
              </a:rPr>
            </a:br>
            <a:r>
              <a:rPr lang="nl-NL" dirty="0" smtClean="0">
                <a:latin typeface="Arial"/>
                <a:cs typeface="Arial"/>
              </a:rPr>
              <a:t>Schoolfeest Montessori Bovenbouw</a:t>
            </a:r>
            <a:endParaRPr lang="nl-NL" dirty="0">
              <a:latin typeface="Arial"/>
              <a:cs typeface="Arial"/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023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/>
                <a:cs typeface="Arial"/>
              </a:rPr>
              <a:t>Mogelijke locaties</a:t>
            </a:r>
            <a:endParaRPr lang="nl-NL" dirty="0">
              <a:latin typeface="Arial"/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>
                <a:latin typeface="Arial"/>
                <a:cs typeface="Arial"/>
              </a:rPr>
              <a:t>Kokomo</a:t>
            </a:r>
            <a:endParaRPr lang="nl-NL" dirty="0" smtClean="0">
              <a:latin typeface="Arial"/>
              <a:cs typeface="Arial"/>
            </a:endParaRPr>
          </a:p>
          <a:p>
            <a:r>
              <a:rPr lang="nl-NL" dirty="0" smtClean="0">
                <a:latin typeface="Arial"/>
                <a:cs typeface="Arial"/>
              </a:rPr>
              <a:t>Huizemaas</a:t>
            </a:r>
          </a:p>
          <a:p>
            <a:r>
              <a:rPr lang="nl-NL" dirty="0" smtClean="0">
                <a:latin typeface="Arial"/>
                <a:cs typeface="Arial"/>
              </a:rPr>
              <a:t>Oosterpoort</a:t>
            </a:r>
          </a:p>
          <a:p>
            <a:r>
              <a:rPr lang="nl-NL" dirty="0" smtClean="0">
                <a:latin typeface="Arial"/>
                <a:cs typeface="Arial"/>
              </a:rPr>
              <a:t>Simplon</a:t>
            </a:r>
          </a:p>
          <a:p>
            <a:r>
              <a:rPr lang="nl-NL" dirty="0" smtClean="0">
                <a:latin typeface="Arial"/>
                <a:cs typeface="Arial"/>
              </a:rPr>
              <a:t>&amp;zo</a:t>
            </a:r>
          </a:p>
          <a:p>
            <a:r>
              <a:rPr lang="nl-NL" dirty="0" smtClean="0">
                <a:latin typeface="Arial"/>
                <a:cs typeface="Arial"/>
              </a:rPr>
              <a:t>Puddingfabriek</a:t>
            </a:r>
            <a:endParaRPr lang="nl-NL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250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latin typeface="Arial"/>
                <a:cs typeface="Arial"/>
              </a:rPr>
              <a:t>Kokomo</a:t>
            </a:r>
            <a:endParaRPr lang="nl-NL" dirty="0">
              <a:latin typeface="Arial"/>
              <a:cs typeface="Arial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/>
                <a:cs typeface="Arial"/>
              </a:rPr>
              <a:t>Minimale bar omzet 3500 euro </a:t>
            </a:r>
            <a:r>
              <a:rPr lang="nl-NL" dirty="0" err="1" smtClean="0">
                <a:latin typeface="Arial"/>
                <a:cs typeface="Arial"/>
              </a:rPr>
              <a:t>excl</a:t>
            </a:r>
            <a:r>
              <a:rPr lang="nl-NL" dirty="0" smtClean="0">
                <a:latin typeface="Arial"/>
                <a:cs typeface="Arial"/>
              </a:rPr>
              <a:t> muziek </a:t>
            </a:r>
            <a:r>
              <a:rPr lang="nl-NL" dirty="0" err="1" smtClean="0">
                <a:latin typeface="Arial"/>
                <a:cs typeface="Arial"/>
              </a:rPr>
              <a:t>icl</a:t>
            </a:r>
            <a:r>
              <a:rPr lang="nl-NL" dirty="0" smtClean="0">
                <a:latin typeface="Arial"/>
                <a:cs typeface="Arial"/>
              </a:rPr>
              <a:t>. de rest</a:t>
            </a:r>
            <a:endParaRPr lang="nl-NL" dirty="0" smtClean="0">
              <a:latin typeface="Arial"/>
              <a:cs typeface="Arial"/>
            </a:endParaRPr>
          </a:p>
          <a:p>
            <a:r>
              <a:rPr lang="nl-NL" dirty="0" smtClean="0">
                <a:latin typeface="Arial"/>
                <a:cs typeface="Arial"/>
              </a:rPr>
              <a:t>Zelf 18+ bandjes regelen</a:t>
            </a:r>
            <a:endParaRPr lang="nl-NL" dirty="0" smtClean="0">
              <a:latin typeface="Arial"/>
              <a:cs typeface="Arial"/>
            </a:endParaRPr>
          </a:p>
          <a:p>
            <a:r>
              <a:rPr lang="nl-NL" dirty="0" smtClean="0">
                <a:latin typeface="Arial"/>
                <a:cs typeface="Arial"/>
              </a:rPr>
              <a:t>Geen maximaal aan leerlingen</a:t>
            </a:r>
          </a:p>
          <a:p>
            <a:r>
              <a:rPr lang="nl-NL" dirty="0" smtClean="0">
                <a:latin typeface="Arial"/>
                <a:cs typeface="Arial"/>
              </a:rPr>
              <a:t>Kunnen niet op 29 maart wel op </a:t>
            </a:r>
            <a:r>
              <a:rPr lang="nl-NL" smtClean="0">
                <a:latin typeface="Arial"/>
                <a:cs typeface="Arial"/>
              </a:rPr>
              <a:t>5 april</a:t>
            </a:r>
            <a:endParaRPr lang="nl-NL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46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Arial"/>
                <a:cs typeface="Arial"/>
              </a:rPr>
              <a:t>Huizemaas</a:t>
            </a:r>
            <a:endParaRPr lang="nl-NL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550894"/>
            <a:ext cx="7770813" cy="4257022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Zaal is gratis + personeel</a:t>
            </a:r>
          </a:p>
          <a:p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Beveiliging 31 per uur per persoon ong. 5 als 600 mensen</a:t>
            </a:r>
          </a:p>
          <a:p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Minimale bar omzet 3500 euro</a:t>
            </a:r>
          </a:p>
          <a:p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Muziek 275 euro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Alcohol? Bandjes</a:t>
            </a: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Max 640</a:t>
            </a:r>
          </a:p>
          <a:p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3 weken van te voren afzeggen</a:t>
            </a:r>
          </a:p>
          <a:p>
            <a:r>
              <a:rPr lang="nl-NL" dirty="0" smtClean="0">
                <a:solidFill>
                  <a:srgbClr val="000000"/>
                </a:solidFill>
                <a:latin typeface="Arial"/>
                <a:cs typeface="Arial"/>
              </a:rPr>
              <a:t>Kunnen niet op 29 maart wel op 22 maart</a:t>
            </a:r>
          </a:p>
          <a:p>
            <a:endParaRPr lang="nl-NL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nl-NL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448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6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/>
                <a:cs typeface="Arial"/>
              </a:rPr>
              <a:t>Pudding Fabriek</a:t>
            </a:r>
            <a:endParaRPr lang="nl-NL" dirty="0">
              <a:latin typeface="Arial"/>
              <a:cs typeface="Arial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/>
                <a:cs typeface="Arial"/>
              </a:rPr>
              <a:t>1250 euro excl. muziek foto hapjes</a:t>
            </a:r>
          </a:p>
          <a:p>
            <a:r>
              <a:rPr lang="nl-NL" dirty="0" smtClean="0">
                <a:latin typeface="Arial"/>
                <a:cs typeface="Arial"/>
              </a:rPr>
              <a:t>Max 300 leerlingen</a:t>
            </a:r>
          </a:p>
          <a:p>
            <a:r>
              <a:rPr lang="nl-NL" dirty="0" err="1" smtClean="0">
                <a:latin typeface="Arial"/>
                <a:cs typeface="Arial"/>
              </a:rPr>
              <a:t>Mocktails</a:t>
            </a:r>
            <a:r>
              <a:rPr lang="nl-NL" dirty="0" smtClean="0">
                <a:latin typeface="Arial"/>
                <a:cs typeface="Arial"/>
              </a:rPr>
              <a:t> 2,30</a:t>
            </a:r>
            <a:endParaRPr lang="nl-NL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08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latin typeface="Arial"/>
                <a:cs typeface="Arial"/>
              </a:rPr>
              <a:t>Nightclub</a:t>
            </a:r>
            <a:r>
              <a:rPr lang="nl-NL" dirty="0" smtClean="0">
                <a:latin typeface="Arial"/>
                <a:cs typeface="Arial"/>
              </a:rPr>
              <a:t> &amp;zo</a:t>
            </a:r>
            <a:endParaRPr lang="nl-NL" dirty="0">
              <a:latin typeface="Arial"/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/>
                <a:cs typeface="Arial"/>
              </a:rPr>
              <a:t>1000 euro incl. Alles. Excl. garderobe, stadsgarderobe</a:t>
            </a:r>
          </a:p>
          <a:p>
            <a:r>
              <a:rPr lang="nl-NL" dirty="0" smtClean="0">
                <a:latin typeface="Arial"/>
                <a:cs typeface="Arial"/>
              </a:rPr>
              <a:t>Max met drank 500/600 zonder drank 800</a:t>
            </a:r>
          </a:p>
          <a:p>
            <a:r>
              <a:rPr lang="nl-NL" dirty="0" smtClean="0">
                <a:latin typeface="Arial"/>
                <a:cs typeface="Arial"/>
              </a:rPr>
              <a:t>Drank gedeelte is af gezonderd door bewaakte brug</a:t>
            </a:r>
          </a:p>
          <a:p>
            <a:r>
              <a:rPr lang="nl-NL" dirty="0" smtClean="0">
                <a:latin typeface="Arial"/>
                <a:cs typeface="Arial"/>
              </a:rPr>
              <a:t> 2/3 of meer docenten aanwezig zijn</a:t>
            </a:r>
          </a:p>
          <a:p>
            <a:r>
              <a:rPr lang="nl-NL" dirty="0" smtClean="0">
                <a:latin typeface="Arial"/>
                <a:cs typeface="Arial"/>
              </a:rPr>
              <a:t>Tot 1:00</a:t>
            </a:r>
            <a:endParaRPr lang="nl-NL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247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/>
                <a:cs typeface="Arial"/>
              </a:rPr>
              <a:t>Oosterpoort</a:t>
            </a:r>
            <a:endParaRPr lang="nl-NL" dirty="0">
              <a:latin typeface="Arial"/>
              <a:cs typeface="Arial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/>
                <a:cs typeface="Arial"/>
              </a:rPr>
              <a:t>Kunnen niet op zowel 22 als 29 maart</a:t>
            </a:r>
            <a:endParaRPr lang="nl-NL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85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"/>
                <a:cs typeface="Arial"/>
              </a:rPr>
              <a:t>Kaartje</a:t>
            </a:r>
            <a:endParaRPr lang="nl-NL" dirty="0">
              <a:latin typeface="Arial"/>
              <a:cs typeface="Arial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/>
                <a:cs typeface="Arial"/>
                <a:hlinkClick r:id="rId2"/>
              </a:rPr>
              <a:t>https://www.vistaprint.nl/studio.aspx?template=1140671_PUA&amp;ag=True&amp;xnav=previews&amp;xnid=image_158&amp;rd=1&amp;alt_doc_id=KRKBG-55A36-</a:t>
            </a:r>
            <a:r>
              <a:rPr lang="nl-NL" dirty="0" smtClean="0">
                <a:latin typeface="Arial"/>
                <a:cs typeface="Arial"/>
                <a:hlinkClick r:id="rId2"/>
              </a:rPr>
              <a:t>1U3</a:t>
            </a:r>
            <a:r>
              <a:rPr lang="nl-NL" dirty="0" smtClean="0">
                <a:latin typeface="Arial"/>
                <a:cs typeface="Arial"/>
              </a:rPr>
              <a:t> </a:t>
            </a:r>
          </a:p>
          <a:p>
            <a:endParaRPr lang="nl-NL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13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Infusie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Verhaal.thmx</Template>
  <TotalTime>9851</TotalTime>
  <Words>188</Words>
  <Application>Microsoft Macintosh PowerPoint</Application>
  <PresentationFormat>Diavoorstelling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Story</vt:lpstr>
      <vt:lpstr>  Schoolfeest Montessori Bovenbouw</vt:lpstr>
      <vt:lpstr>Mogelijke locaties</vt:lpstr>
      <vt:lpstr>Kokomo</vt:lpstr>
      <vt:lpstr>Huizemaas</vt:lpstr>
      <vt:lpstr>Pudding Fabriek</vt:lpstr>
      <vt:lpstr>Nightclub &amp;zo</vt:lpstr>
      <vt:lpstr>Oosterpoort</vt:lpstr>
      <vt:lpstr>Kaartje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Schoolfeest Montessori Bovenbouw</dc:title>
  <dc:creator>Kiri Van der linden van sprankhuizen</dc:creator>
  <cp:lastModifiedBy>Kiri Van der linden van sprankhuizen</cp:lastModifiedBy>
  <cp:revision>14</cp:revision>
  <dcterms:created xsi:type="dcterms:W3CDTF">2019-01-15T17:35:48Z</dcterms:created>
  <dcterms:modified xsi:type="dcterms:W3CDTF">2019-02-11T18:56:24Z</dcterms:modified>
</cp:coreProperties>
</file>