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74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3900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400" y="4208929"/>
            <a:ext cx="5458968" cy="10486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5257800"/>
            <a:ext cx="5458968" cy="62179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90525"/>
            <a:ext cx="5504688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2200" b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1A24CD3-204F-4468-8EE4-28A6668D006A}" type="datetimeFigureOut">
              <a:rPr lang="en-US" smtClean="0"/>
              <a:t>16-05-19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8688" y="6356350"/>
            <a:ext cx="4736592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6494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16-05-19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16-05-19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052" y="990600"/>
            <a:ext cx="356616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46811" y="268288"/>
            <a:ext cx="41148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95082"/>
            <a:ext cx="356616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057400"/>
            <a:ext cx="356616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365" y="6124014"/>
            <a:ext cx="1752600" cy="365125"/>
          </a:xfrm>
        </p:spPr>
        <p:txBody>
          <a:bodyPr/>
          <a:lstStyle>
            <a:lvl1pPr algn="l">
              <a:defRPr/>
            </a:lvl1pPr>
          </a:lstStyle>
          <a:p>
            <a:fld id="{B1A24CD3-204F-4468-8EE4-28A6668D006A}" type="datetimeFigureOut">
              <a:rPr lang="en-US" smtClean="0"/>
              <a:t>16-05-19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3863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760258" y="990600"/>
            <a:ext cx="4096512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16775" y="268288"/>
            <a:ext cx="1639457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6858000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35471" y="268288"/>
            <a:ext cx="720761" cy="3639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88" y="4267200"/>
            <a:ext cx="6477000" cy="566738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9874" y="268288"/>
            <a:ext cx="3006726" cy="3639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88" y="4840941"/>
            <a:ext cx="6475412" cy="130427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352800" y="268288"/>
            <a:ext cx="47019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33528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/>
          </p:nvPr>
        </p:nvSpPr>
        <p:spPr>
          <a:xfrm>
            <a:off x="5750500" y="2131935"/>
            <a:ext cx="2304288" cy="17756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8918" y="268288"/>
            <a:ext cx="718073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799" y="1035424"/>
            <a:ext cx="1322295" cy="5090739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35424"/>
            <a:ext cx="6019800" cy="510978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2106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16-05-19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6953" y="268288"/>
            <a:ext cx="5669280" cy="2560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00399" y="4171950"/>
            <a:ext cx="5457919" cy="1085850"/>
          </a:xfrm>
        </p:spPr>
        <p:txBody>
          <a:bodyPr>
            <a:normAutofit/>
          </a:bodyPr>
          <a:lstStyle>
            <a:lvl1pPr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1" y="5257799"/>
            <a:ext cx="5457918" cy="618565"/>
          </a:xfrm>
        </p:spPr>
        <p:txBody>
          <a:bodyPr>
            <a:normAutofit/>
          </a:bodyPr>
          <a:lstStyle>
            <a:lvl1pPr marL="0" indent="0" algn="l">
              <a:spcBef>
                <a:spcPct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76600" y="389965"/>
            <a:ext cx="5499847" cy="365125"/>
          </a:xfrm>
        </p:spPr>
        <p:txBody>
          <a:bodyPr/>
          <a:lstStyle>
            <a:lvl1pPr>
              <a:defRPr sz="2200" b="0" baseline="0">
                <a:solidFill>
                  <a:schemeClr val="bg1"/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16-05-19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3847" y="6356350"/>
            <a:ext cx="473411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459" y="6356350"/>
            <a:ext cx="685800" cy="365125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200400" y="2877671"/>
            <a:ext cx="5646867" cy="128016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68940" y="268288"/>
            <a:ext cx="182880" cy="38868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16-05-19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58952" y="268288"/>
            <a:ext cx="1099073" cy="635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1" y="3429000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9801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356350"/>
            <a:ext cx="1622612" cy="365125"/>
          </a:xfrm>
        </p:spPr>
        <p:txBody>
          <a:bodyPr/>
          <a:lstStyle/>
          <a:p>
            <a:fld id="{B1A24CD3-204F-4468-8EE4-28A6668D006A}" type="datetimeFigureOut">
              <a:rPr lang="en-US" smtClean="0"/>
              <a:t>16-05-19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53115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244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8835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79391" y="2054132"/>
            <a:ext cx="3566160" cy="639762"/>
          </a:xfrm>
        </p:spPr>
        <p:txBody>
          <a:bodyPr anchor="b">
            <a:noAutofit/>
          </a:bodyPr>
          <a:lstStyle>
            <a:lvl1pPr marL="0" indent="0" algn="ctr">
              <a:spcBef>
                <a:spcPct val="0"/>
              </a:spcBef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79391" y="2689411"/>
            <a:ext cx="3566160" cy="343675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16-05-19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16-05-19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209800"/>
            <a:ext cx="6508377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98659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A24CD3-204F-4468-8EE4-28A6668D006A}" type="datetimeFigureOut">
              <a:rPr lang="en-US" smtClean="0"/>
              <a:t>16-05-19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0" b="1">
                <a:solidFill>
                  <a:schemeClr val="bg1"/>
                </a:solidFill>
              </a:defRPr>
            </a:lvl1pPr>
          </a:lstStyle>
          <a:p>
            <a:fld id="{57AF16DE-A0D5-4438-950F-5B1E159C2C28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00400" y="4990694"/>
            <a:ext cx="5458968" cy="104868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Hoe organiseer ik een feest voor in de boeken?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200400" y="6039378"/>
            <a:ext cx="5458968" cy="621792"/>
          </a:xfrm>
        </p:spPr>
        <p:txBody>
          <a:bodyPr/>
          <a:lstStyle/>
          <a:p>
            <a:r>
              <a:rPr lang="nl-NL" dirty="0" smtClean="0"/>
              <a:t>Door: Kiri van der Linden van Sprankhuizen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67662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CA’s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 descr="afbeelding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056" y="816703"/>
            <a:ext cx="4110695" cy="5817988"/>
          </a:xfrm>
          <a:prstGeom prst="rect">
            <a:avLst/>
          </a:prstGeom>
        </p:spPr>
      </p:pic>
      <p:pic>
        <p:nvPicPr>
          <p:cNvPr id="5" name="Afbeelding 4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2542446"/>
            <a:ext cx="3715341" cy="371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05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Kunst product</a:t>
            </a:r>
            <a:endParaRPr lang="nl-NL" dirty="0"/>
          </a:p>
        </p:txBody>
      </p:sp>
      <p:pic>
        <p:nvPicPr>
          <p:cNvPr id="8" name="Afbeelding 7" descr="Poster gala voorbee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480" y="705709"/>
            <a:ext cx="3836131" cy="5420454"/>
          </a:xfrm>
          <a:prstGeom prst="rect">
            <a:avLst/>
          </a:prstGeom>
        </p:spPr>
      </p:pic>
      <p:sp>
        <p:nvSpPr>
          <p:cNvPr id="10" name="Tijdelijke aanduiding voor inhoud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 descr="previ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95" y="2209800"/>
            <a:ext cx="2576967" cy="39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29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514" y="3140270"/>
            <a:ext cx="7413409" cy="3076243"/>
          </a:xfrm>
        </p:spPr>
        <p:txBody>
          <a:bodyPr/>
          <a:lstStyle/>
          <a:p>
            <a:r>
              <a:rPr lang="nl-NL" sz="6600" dirty="0"/>
              <a:t>Hoe organiseer ik een feest voor in de boeken?</a:t>
            </a:r>
          </a:p>
        </p:txBody>
      </p:sp>
    </p:spTree>
    <p:extLst>
      <p:ext uri="{BB962C8B-B14F-4D97-AF65-F5344CB8AC3E}">
        <p14:creationId xmlns:p14="http://schemas.microsoft.com/office/powerpoint/2010/main" val="1919870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247037"/>
            <a:ext cx="7092445" cy="2908762"/>
          </a:xfrm>
        </p:spPr>
        <p:txBody>
          <a:bodyPr/>
          <a:lstStyle/>
          <a:p>
            <a:r>
              <a:rPr lang="nl-NL" sz="6600" dirty="0" smtClean="0"/>
              <a:t>Hoe </a:t>
            </a:r>
            <a:r>
              <a:rPr lang="nl-NL" sz="6600" smtClean="0"/>
              <a:t>ziet jou </a:t>
            </a:r>
            <a:r>
              <a:rPr lang="nl-NL" sz="6600" dirty="0" smtClean="0"/>
              <a:t>droom feest er uit?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350192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gaan we het over hebben?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ben ik te weten gekomen?</a:t>
            </a:r>
          </a:p>
          <a:p>
            <a:pPr lvl="1"/>
            <a:r>
              <a:rPr lang="nl-NL" dirty="0" smtClean="0"/>
              <a:t>Bronnen map</a:t>
            </a:r>
          </a:p>
          <a:p>
            <a:pPr lvl="1"/>
            <a:r>
              <a:rPr lang="nl-NL" dirty="0"/>
              <a:t>E</a:t>
            </a:r>
            <a:r>
              <a:rPr lang="nl-NL" dirty="0" smtClean="0"/>
              <a:t>rvaringen</a:t>
            </a:r>
          </a:p>
          <a:p>
            <a:pPr lvl="1"/>
            <a:endParaRPr lang="nl-NL" dirty="0" smtClean="0"/>
          </a:p>
          <a:p>
            <a:r>
              <a:rPr lang="nl-NL" dirty="0" err="1" smtClean="0"/>
              <a:t>CA’s</a:t>
            </a:r>
            <a:endParaRPr lang="nl-NL" dirty="0"/>
          </a:p>
          <a:p>
            <a:r>
              <a:rPr lang="nl-NL" dirty="0" smtClean="0"/>
              <a:t>Kunstproduct</a:t>
            </a:r>
          </a:p>
          <a:p>
            <a:r>
              <a:rPr lang="nl-NL" dirty="0" smtClean="0"/>
              <a:t>Nu jullie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778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1604" y="3081070"/>
            <a:ext cx="7441319" cy="3077232"/>
          </a:xfrm>
        </p:spPr>
        <p:txBody>
          <a:bodyPr/>
          <a:lstStyle/>
          <a:p>
            <a:r>
              <a:rPr lang="nl-NL" sz="6600" dirty="0" smtClean="0"/>
              <a:t>Wat heb ik geleerd van de bronnen?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311547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93091"/>
            <a:ext cx="6508377" cy="815249"/>
          </a:xfrm>
        </p:spPr>
        <p:txBody>
          <a:bodyPr/>
          <a:lstStyle/>
          <a:p>
            <a:r>
              <a:rPr lang="nl-NL" dirty="0" err="1" smtClean="0"/>
              <a:t>Kardashians</a:t>
            </a:r>
            <a:endParaRPr lang="nl-NL" dirty="0"/>
          </a:p>
        </p:txBody>
      </p:sp>
      <p:pic>
        <p:nvPicPr>
          <p:cNvPr id="4" name="Afbeelding 3" descr="https___s.yim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683" y="1299475"/>
            <a:ext cx="4231847" cy="2778694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" name="Afbeelding 9" descr="af3858e0c3936137e7f96d5f620ba66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59" y="3298158"/>
            <a:ext cx="2710755" cy="3378404"/>
          </a:xfrm>
          <a:prstGeom prst="rect">
            <a:avLst/>
          </a:prstGeom>
        </p:spPr>
      </p:pic>
      <p:pic>
        <p:nvPicPr>
          <p:cNvPr id="11" name="Afbeelding 10" descr="rs_905x1024-180310161047-634-khloe-kardashian-baby-shower-3101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120" y="3298158"/>
            <a:ext cx="3033614" cy="3432509"/>
          </a:xfrm>
          <a:prstGeom prst="rect">
            <a:avLst/>
          </a:prstGeom>
        </p:spPr>
      </p:pic>
      <p:pic>
        <p:nvPicPr>
          <p:cNvPr id="7" name="Afbeelding 6" descr="downlo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5" y="1299475"/>
            <a:ext cx="2552700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22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Forum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Drank</a:t>
            </a:r>
          </a:p>
          <a:p>
            <a:r>
              <a:rPr lang="nl-NL" dirty="0" smtClean="0"/>
              <a:t>(Geen) eind tijd</a:t>
            </a:r>
          </a:p>
          <a:p>
            <a:r>
              <a:rPr lang="nl-NL" dirty="0" smtClean="0"/>
              <a:t>Top 40 muziek</a:t>
            </a:r>
          </a:p>
          <a:p>
            <a:r>
              <a:rPr lang="nl-NL" dirty="0" smtClean="0"/>
              <a:t>Thema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659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Gala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Galaf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28" y="2349367"/>
            <a:ext cx="6078669" cy="4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20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640854"/>
            <a:ext cx="6508377" cy="1143000"/>
          </a:xfrm>
        </p:spPr>
        <p:txBody>
          <a:bodyPr/>
          <a:lstStyle/>
          <a:p>
            <a:r>
              <a:rPr lang="nl-NL" sz="6600" dirty="0" smtClean="0"/>
              <a:t>Wat heb ik geleerd van ervaringen?</a:t>
            </a:r>
            <a:endParaRPr lang="nl-NL" sz="6600" dirty="0"/>
          </a:p>
        </p:txBody>
      </p:sp>
    </p:spTree>
    <p:extLst>
      <p:ext uri="{BB962C8B-B14F-4D97-AF65-F5344CB8AC3E}">
        <p14:creationId xmlns:p14="http://schemas.microsoft.com/office/powerpoint/2010/main" val="150258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</a:t>
            </a:r>
            <a:r>
              <a:rPr lang="nl-NL" dirty="0" smtClean="0"/>
              <a:t>rvaringen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Tijd/energie</a:t>
            </a:r>
          </a:p>
          <a:p>
            <a:r>
              <a:rPr lang="nl-NL" dirty="0" smtClean="0"/>
              <a:t>Voet bij stuk houden</a:t>
            </a:r>
          </a:p>
          <a:p>
            <a:r>
              <a:rPr lang="nl-NL" dirty="0" smtClean="0"/>
              <a:t>Maak mensen verantwoordelijk</a:t>
            </a:r>
          </a:p>
          <a:p>
            <a:r>
              <a:rPr lang="nl-NL" dirty="0" smtClean="0"/>
              <a:t>Zernike heeft het liever niet over geld</a:t>
            </a:r>
          </a:p>
          <a:p>
            <a:r>
              <a:rPr lang="nl-NL" dirty="0" smtClean="0"/>
              <a:t>Het zijn maar mensen</a:t>
            </a:r>
          </a:p>
          <a:p>
            <a:r>
              <a:rPr lang="nl-NL" dirty="0" smtClean="0"/>
              <a:t>DOELGROEP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690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locaties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171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laza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Plaza.thmx</Template>
  <TotalTime>320</TotalTime>
  <Words>112</Words>
  <Application>Microsoft Macintosh PowerPoint</Application>
  <PresentationFormat>Diavoorstelling (4:3)</PresentationFormat>
  <Paragraphs>31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Plaza</vt:lpstr>
      <vt:lpstr>Hoe organiseer ik een feest voor in de boeken?</vt:lpstr>
      <vt:lpstr>Waar gaan we het over hebben?</vt:lpstr>
      <vt:lpstr>Wat heb ik geleerd van de bronnen?</vt:lpstr>
      <vt:lpstr>Kardashians</vt:lpstr>
      <vt:lpstr>Forum</vt:lpstr>
      <vt:lpstr>Gala </vt:lpstr>
      <vt:lpstr>Wat heb ik geleerd van ervaringen?</vt:lpstr>
      <vt:lpstr>Ervaringen</vt:lpstr>
      <vt:lpstr>locaties</vt:lpstr>
      <vt:lpstr>CA’s</vt:lpstr>
      <vt:lpstr>Kunst product</vt:lpstr>
      <vt:lpstr>Hoe organiseer ik een feest voor in de boeken?</vt:lpstr>
      <vt:lpstr>Hoe ziet jou droom feest er uit?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Feest</dc:title>
  <dc:creator>Kiri Van der linden van sprankhuizen</dc:creator>
  <cp:lastModifiedBy>Kiri Van der linden van sprankhuizen</cp:lastModifiedBy>
  <cp:revision>9</cp:revision>
  <dcterms:created xsi:type="dcterms:W3CDTF">2019-05-16T17:15:04Z</dcterms:created>
  <dcterms:modified xsi:type="dcterms:W3CDTF">2019-05-16T22:35:11Z</dcterms:modified>
</cp:coreProperties>
</file>