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74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Klik om de 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22-03-19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22-03-19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22-03-19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22-03-19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22-03-19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22-03-19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22-03-19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22-03-19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22-03-19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Titelstijl van model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22-03-19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Sleep de afbeelding naar de tijdelijke aanduiding of 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22-03-19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22-03-19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Feest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49999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Waar gaan we het over hebben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Kosten die nu al gemaakt zijn</a:t>
            </a:r>
          </a:p>
          <a:p>
            <a:r>
              <a:rPr lang="nl-NL" dirty="0" smtClean="0"/>
              <a:t>Kaartverkoop</a:t>
            </a:r>
          </a:p>
          <a:p>
            <a:r>
              <a:rPr lang="nl-NL" dirty="0" smtClean="0"/>
              <a:t>Problemen</a:t>
            </a:r>
          </a:p>
          <a:p>
            <a:r>
              <a:rPr lang="nl-NL" dirty="0" smtClean="0"/>
              <a:t>Potentie? </a:t>
            </a:r>
          </a:p>
          <a:p>
            <a:r>
              <a:rPr lang="nl-NL" dirty="0" smtClean="0"/>
              <a:t>Oplossing </a:t>
            </a:r>
          </a:p>
          <a:p>
            <a:r>
              <a:rPr lang="nl-NL" dirty="0" smtClean="0"/>
              <a:t>Contract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82759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Kosten die nu gemaakt zijn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Kaartjes- </a:t>
            </a:r>
            <a:r>
              <a:rPr lang="nl-NL" dirty="0"/>
              <a:t>51,28 </a:t>
            </a:r>
            <a:r>
              <a:rPr lang="nl-NL" dirty="0" smtClean="0"/>
              <a:t>euro</a:t>
            </a:r>
          </a:p>
          <a:p>
            <a:r>
              <a:rPr lang="nl-NL" dirty="0" smtClean="0"/>
              <a:t>Poster design- 240 euro</a:t>
            </a:r>
          </a:p>
          <a:p>
            <a:r>
              <a:rPr lang="nl-NL" dirty="0" smtClean="0"/>
              <a:t>Posters </a:t>
            </a:r>
            <a:r>
              <a:rPr lang="mr-IN" dirty="0" smtClean="0"/>
              <a:t>–</a:t>
            </a:r>
            <a:r>
              <a:rPr lang="nl-NL" dirty="0" smtClean="0"/>
              <a:t> 116, ,04 euro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1693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kaartverkoop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277 </a:t>
            </a:r>
            <a:endParaRPr lang="nl-NL" dirty="0"/>
          </a:p>
          <a:p>
            <a:r>
              <a:rPr lang="nl-NL" dirty="0"/>
              <a:t>V</a:t>
            </a:r>
            <a:r>
              <a:rPr lang="nl-NL" dirty="0" smtClean="0"/>
              <a:t>andaag is er ook nog verkoop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63547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Problemen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Eind Gala </a:t>
            </a:r>
          </a:p>
          <a:p>
            <a:r>
              <a:rPr lang="nl-NL" dirty="0" err="1" smtClean="0"/>
              <a:t>Praedinius</a:t>
            </a:r>
            <a:r>
              <a:rPr lang="nl-NL" dirty="0" smtClean="0"/>
              <a:t> Gala</a:t>
            </a:r>
          </a:p>
          <a:p>
            <a:r>
              <a:rPr lang="nl-NL" dirty="0" smtClean="0"/>
              <a:t>Toets week</a:t>
            </a:r>
          </a:p>
          <a:p>
            <a:r>
              <a:rPr lang="nl-NL" dirty="0" smtClean="0"/>
              <a:t>Posters Kerklaan niet opgehangen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12417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Potentie?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166 van </a:t>
            </a:r>
            <a:r>
              <a:rPr lang="nl-NL" dirty="0" err="1" smtClean="0"/>
              <a:t>Monti</a:t>
            </a:r>
            <a:endParaRPr lang="nl-NL" dirty="0" smtClean="0"/>
          </a:p>
          <a:p>
            <a:r>
              <a:rPr lang="nl-NL" dirty="0" smtClean="0"/>
              <a:t>Meer dan de helft van het aantal leerlingen</a:t>
            </a:r>
          </a:p>
          <a:p>
            <a:r>
              <a:rPr lang="nl-NL" dirty="0" smtClean="0"/>
              <a:t>Helft van alle leerlingen is genoeg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87217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oplossing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Feest door laten gaan verlies- 1600</a:t>
            </a:r>
          </a:p>
          <a:p>
            <a:pPr marL="0" indent="0">
              <a:buNone/>
            </a:pPr>
            <a:r>
              <a:rPr lang="nl-NL" dirty="0" smtClean="0">
                <a:sym typeface="Wingdings"/>
              </a:rPr>
              <a:t></a:t>
            </a:r>
            <a:r>
              <a:rPr lang="nl-NL" dirty="0" smtClean="0"/>
              <a:t>Dan nog 2 weken voor de verkoop</a:t>
            </a:r>
          </a:p>
          <a:p>
            <a:r>
              <a:rPr lang="nl-NL" dirty="0" smtClean="0"/>
              <a:t>Wat hebben wij wat andere gala’s niet hebben?</a:t>
            </a:r>
          </a:p>
          <a:p>
            <a:pPr marL="0" indent="0">
              <a:buNone/>
            </a:pPr>
            <a:r>
              <a:rPr lang="nl-NL" dirty="0" smtClean="0">
                <a:sym typeface="Wingdings"/>
              </a:rPr>
              <a:t></a:t>
            </a:r>
            <a:r>
              <a:rPr lang="nl-NL" dirty="0" smtClean="0"/>
              <a:t>School potje voorschieten- artiest</a:t>
            </a:r>
          </a:p>
          <a:p>
            <a:pPr marL="0" indent="0">
              <a:buNone/>
            </a:pPr>
            <a:r>
              <a:rPr lang="nl-NL" dirty="0" smtClean="0">
                <a:sym typeface="Wingdings"/>
              </a:rPr>
              <a:t></a:t>
            </a:r>
            <a:r>
              <a:rPr lang="nl-NL" dirty="0" smtClean="0"/>
              <a:t>Feest verkoopt zichzelf, dus geen verlies</a:t>
            </a:r>
          </a:p>
          <a:p>
            <a:r>
              <a:rPr lang="nl-NL" dirty="0" smtClean="0"/>
              <a:t>Afblazen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44688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contract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Ontvangen?</a:t>
            </a:r>
          </a:p>
          <a:p>
            <a:r>
              <a:rPr lang="nl-NL" dirty="0"/>
              <a:t>B</a:t>
            </a:r>
            <a:r>
              <a:rPr lang="nl-NL" dirty="0" smtClean="0"/>
              <a:t>oete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371730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rantenpapier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Krantenpapier.thmx</Template>
  <TotalTime>163</TotalTime>
  <Words>122</Words>
  <Application>Microsoft Macintosh PowerPoint</Application>
  <PresentationFormat>Diavoorstelling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Krantenpapier</vt:lpstr>
      <vt:lpstr>Feest</vt:lpstr>
      <vt:lpstr>Waar gaan we het over hebben</vt:lpstr>
      <vt:lpstr>Kosten die nu gemaakt zijn</vt:lpstr>
      <vt:lpstr>kaartverkoop</vt:lpstr>
      <vt:lpstr>Problemen</vt:lpstr>
      <vt:lpstr>Potentie?</vt:lpstr>
      <vt:lpstr>oplossing</vt:lpstr>
      <vt:lpstr>contract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Feest</dc:title>
  <dc:creator>Kiri Van der linden van sprankhuizen</dc:creator>
  <cp:lastModifiedBy>Kiri Van der linden van sprankhuizen</cp:lastModifiedBy>
  <cp:revision>7</cp:revision>
  <dcterms:created xsi:type="dcterms:W3CDTF">2019-03-21T20:07:54Z</dcterms:created>
  <dcterms:modified xsi:type="dcterms:W3CDTF">2019-03-22T16:49:22Z</dcterms:modified>
</cp:coreProperties>
</file>